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92" r:id="rId4"/>
    <p:sldId id="258" r:id="rId5"/>
    <p:sldId id="259" r:id="rId6"/>
    <p:sldId id="260" r:id="rId7"/>
    <p:sldId id="261" r:id="rId8"/>
    <p:sldId id="262" r:id="rId9"/>
    <p:sldId id="293" r:id="rId10"/>
    <p:sldId id="263" r:id="rId11"/>
    <p:sldId id="264" r:id="rId12"/>
    <p:sldId id="289" r:id="rId13"/>
    <p:sldId id="265" r:id="rId14"/>
    <p:sldId id="266" r:id="rId15"/>
    <p:sldId id="267" r:id="rId16"/>
    <p:sldId id="286" r:id="rId17"/>
    <p:sldId id="268" r:id="rId18"/>
    <p:sldId id="282" r:id="rId19"/>
    <p:sldId id="290" r:id="rId20"/>
    <p:sldId id="269" r:id="rId21"/>
    <p:sldId id="270" r:id="rId22"/>
    <p:sldId id="294" r:id="rId23"/>
    <p:sldId id="295" r:id="rId24"/>
    <p:sldId id="271" r:id="rId25"/>
    <p:sldId id="272" r:id="rId26"/>
    <p:sldId id="291" r:id="rId27"/>
    <p:sldId id="287" r:id="rId28"/>
    <p:sldId id="288" r:id="rId29"/>
    <p:sldId id="273" r:id="rId30"/>
    <p:sldId id="278" r:id="rId31"/>
    <p:sldId id="274" r:id="rId32"/>
    <p:sldId id="275" r:id="rId33"/>
    <p:sldId id="276" r:id="rId34"/>
    <p:sldId id="277" r:id="rId35"/>
    <p:sldId id="279" r:id="rId36"/>
    <p:sldId id="296" r:id="rId37"/>
    <p:sldId id="280" r:id="rId38"/>
    <p:sldId id="283" r:id="rId39"/>
    <p:sldId id="284" r:id="rId40"/>
    <p:sldId id="297" r:id="rId41"/>
    <p:sldId id="285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6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0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79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5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17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77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79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2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67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59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DE480-0E05-48D3-9515-E414B5A55BAD}" type="datetimeFigureOut">
              <a:rPr lang="ru-RU" smtClean="0"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CD727-B4C4-49A4-B583-8A0C6E153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8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96752"/>
            <a:ext cx="7630616" cy="33123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Отчёт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главы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муниципального образования сельское поселение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«СЕЛО СОВХОЗ ЧКАЛОВСКИЙ»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итогах работы за 2023 год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836710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Доходная часть бюджета формируется из собственных доходов, субсидий, дотаций, и субвенций из бюджетов всех уровней.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2023 год доходная часть бюджета   по налоговым и неналоговым поступлениям составила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12 573 302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рублей, что составляет 98% от плана на 2023 год в том числе: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безвозмездные поступления (дотации на выравнивание бюджетной обеспеченности, трансферты, субвенции-военкомат) - 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7 580 301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руб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что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составляет 94% от плана на 2023 год;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собственные доходы   - 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4 993 001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руб., что составляет 104     % от плана на 2023 год в том числе:          	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по налогу на имущество физических лиц, исполнен  на сумму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259 291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рубль,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земельному налогу с организаций, исполнен на сумму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1 242 395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рублей,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земельному налогу с физических лиц, исполнен на сумму 1 173 884 руб., 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налогу на доходы физических лиц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исполнен на сумму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104 099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руб., 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-налоги при УСН(упрощенная система налогообложения), исполнен на сумму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998 942руб. ,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единый сельхоз налог , исполнен на сумму 1 184 366 руб.; 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Инициативные платежи ,исполнены на сумму 30 000(участие граждан в ППМИ дорожка в с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Чкаловский).</a:t>
            </a:r>
          </a:p>
          <a:p>
            <a:pPr lvl="0" algn="ctr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 муниципального образования за 2023 год по расходам исполнен на 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11 600 232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рубля, что составляет 92% от плана на 2023 год,  </a:t>
            </a:r>
          </a:p>
          <a:p>
            <a:pPr lvl="0" algn="ctr"/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2094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Благоустройство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12776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Одним из направлений социально-экономического развития поселения является решение вопросов благоустройства, санитарного состояния населенных пунктов и территории поселения.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Благоустройство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населенных пунктов нашего поселения израсходовано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3 109 295руб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645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них: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оплата за электроэнергию уличка – 1 069 352руб.;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Замена светильников уличного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освещения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30 штук)-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50 000,00руб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Устройство новой линии уличного освещения в 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Чуносово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310 000,00руб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технологического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присоединения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энергопринимающих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устройств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д.Чуносово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285750" indent="-285750" algn="ctr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50 908,00руб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Установка СИП провода в с. Совхоз Чкаловский-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5 000,00руб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Приобретение светильников уличного освещения-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18 300,00руб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электротовары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3 983руб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ремонт мусорных баков – 45 000,00руб.;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Устройство контейнерных площадок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с.Совхоз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Чкаловский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, 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Чуносово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339 477,88руб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межевание кладбища в 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Ярлыково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8 000,00руб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Устройство уличного туалета в 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35 796,00руб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Окашивание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травы триммером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70 800,00руб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Спил (валка), вывоз деревьев в п.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Чкаловский,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Горбенки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323 740,00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Распил дерева без вывоза в д.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Крыцыно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6 665,00руб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Устройство пешеходной дорожки в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Чкаловский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745 965,67руб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хозяйственные товары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2 908,00руб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- строительные материалы-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5 209,00руб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22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Замена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светильников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уличного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освещения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Мои данные\Desktop\фото к отчету главы\замена фонарей\IMG_20230613_163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74441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Мои данные\Desktop\фото к отчету главы\замена фонарей\IMG_20230613_16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88843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Устройство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контейнерных площадок в п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 Совхоз Чкаловский,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д.Чуносово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Мои данные\Desktop\фото к отчету главы\площадки для сбора тко\IMG_20230807_172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17646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5298" y="594928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899592" y="59492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3078" name="Picture 6" descr="D:\Мои данные\Downloads\IMG_20230529_110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0" y="2132856"/>
            <a:ext cx="428228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56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20940" cy="83099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Спил (валка), вывоз деревьев в п.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Чкаловский,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Горбенки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ои данные\Desktop\фото к отчету главы\обрезка валка деревьев\IMG_20230727_094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67240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и данные\Desktop\фото к отчету главы\обрезка валка деревьев\IMG_20230802_122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628801"/>
            <a:ext cx="4104457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Распил дерева без вывоза в д.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Крыцыно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Мои данные\Downloads\IMG_20230831_092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88843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Мои данные\Downloads\IMG_20230831_09274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8400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7257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Устройство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пешеходной дорожки в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с. Совхоз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Чкаловский </a:t>
            </a:r>
          </a:p>
        </p:txBody>
      </p:sp>
      <p:pic>
        <p:nvPicPr>
          <p:cNvPr id="5122" name="Picture 2" descr="D:\Мои данные\Desktop\фото к отчету главы\пешеходная дорожка чкаловский\IMG_20230724_122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888432" cy="453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и данные\Desktop\фото к отчету главы\пешеходная дорожка чкаловский\IMG_20230724_122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600400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4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15362" name="Picture 2" descr="D:\Мои данные\Desktop\2C67544D-A269-4B8B-905D-0AEC0E5217F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1642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Мои данные\Desktop\50281618-3A79-4A4A-9FF1-F6115A1CC60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88843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82809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 Проводилось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межевание земельных участков под колодцы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д.Волохово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д.Лапино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, з/у под дорожку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с.Совхоз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Чкаловский и дорогу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д.Кожухово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-42 000руб., кладбище в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Ярлыково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 Проводилась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Строительно-техническая экспертиза балконных плит многоквартирного жилого дома по адресу: Калужская обл., Дзержинский р-н, СП "Село Совхоз Чкаловский", д.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Центральная, д. 23, квартиры 6,7,13,14,15,16- 7500,00,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в целях безопасности жителей установлено видеонаблюдение в Чкаловском СДК(96 860);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выполнен ремонт системы отопления 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Якшуновской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библиотеке (132395);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ремонт фасадной стены в Кожуховском СДК(115000)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 Выполнен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ремонт колодца в д. Покров-38000,00руб., а также  Устроен шахтный колодец в д. Лапино-107710,00руб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548680"/>
            <a:ext cx="7520940" cy="41317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Добрый день, уважаемые гости, 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жители сельского поселения «Село Совхоз Чкаловский»!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2023 год  стал очередным годом по реализации планов развития  сельского поселения «Село Совхоз Чкаловский», направленным на исполнение бюджета поселения.           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Благодаря сотрудничеству органов власти всех уровней (области, района, поселения) удаётся решать проблемы развития сельского поселения. 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Главными задачами в работе Администрации поселения остается исполнение полномочий в соответствии с Федеральным законом №131-ФЗ «Об общих принципах организации местного самоуправления в Российской Федерации», Уставом поселения и другими Федеральными и областными и правовыми актами муниципального образования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72576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емонт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фасадной стены в Кожуховском СДК</a:t>
            </a:r>
          </a:p>
        </p:txBody>
      </p:sp>
      <p:pic>
        <p:nvPicPr>
          <p:cNvPr id="6146" name="Picture 2" descr="D:\Мои данные\Desktop\фото к отчету главы\кожухово сд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67240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16530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6148" name="Picture 4" descr="D:\Мои данные\Desktop\фото к отчету главы\ремонт кожуховского сдк\IMG_20230801_155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32048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6236" y="61207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6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СУББОТНИКИ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Мои данные\Downloads\066572EA-03C3-4E7D-9727-760C97D138A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8648"/>
            <a:ext cx="7272807" cy="530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ои данные\Desktop\фото к отчету главы\субботник\IMG_20230422_104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9800" y="-13087350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Мои данные\Desktop\фото к отчету главы\субботник\IMG_20230422_104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Мои данные\Desktop\фото к отчету главы\субботник\IMG_20230422_101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494292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76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660" y="1052736"/>
            <a:ext cx="83818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Хочется попросить вас уважаемые жители, чтобы вы  активнее принимали участие в данных мероприятиях, содержали свои дома, ограждения, прилегающие территории в чистоте и порядке. Еще больше разбивали цветников , сажали деревьев и кустарников. Чтобы мы , наши дети и внуки гордились нашим сельским поселением .</a:t>
            </a:r>
          </a:p>
        </p:txBody>
      </p:sp>
    </p:spTree>
    <p:extLst>
      <p:ext uri="{BB962C8B-B14F-4D97-AF65-F5344CB8AC3E}">
        <p14:creationId xmlns:p14="http://schemas.microsoft.com/office/powerpoint/2010/main" val="25726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0466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Дорожная деятельность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98072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Общая протяженность автомобильных дорог местного значения общего пользования в границах населенных пунктов сельского поселения составляет 42,554 км, общая протяженность автомобильных дорог районного значения общего пользования в границах сельского поселения составляет 34,971км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152002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2023 году на исполнение переданных полномочий по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содержанию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автомобильных дорог , как местного так и районного значения в бюджет поселения от администрации МР «Дзержинский район» выделен трансферт в размере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188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734руб.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0891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рамках выделенного трансферта администрацией сельского поселения выполнены следующие работы : 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зимнее и летнее содержание дорог местного и районного значения д.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Ярлыково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(переезд через реку Буйная) , д.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Щуплово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(переезд через р. Большой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Березуй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 , Планировка асфальтовой крошкой ул. Новая в п.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д.Троскино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пос.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по ул. Школьная, ул. Речная, с. Совхоз Чкаловский по ул. Садовая- 1 561 024руб., Установка дорожных знаков на дорогах районного значения в СП "Село Совхоз Чкаловский" – 33853,93руб., Установка светильников уличного освещения (уличные светодиодные) 70-100 Вт в п.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по ул. Строительная и ул.Речная-67000, разработка схем расположения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ул.Земляничная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ул.Лесная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ул.Мира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п.Якшуново-31000,00руб.; Строительно-техническая экспертиза работ по ремонту переправы через ручей в д.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-10000,00руб., Изготовление и доставка дорожных знаков -42944,00руб., Установка дорожных знаков-14927,34руб., Разработка проекта организации дорожного движения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с.Совхоз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Чкаловский,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д.Кожухово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-50000,00руб., 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данные мероприятия израсходовано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1 852 749руб. </a:t>
            </a:r>
          </a:p>
        </p:txBody>
      </p:sp>
    </p:spTree>
    <p:extLst>
      <p:ext uri="{BB962C8B-B14F-4D97-AF65-F5344CB8AC3E}">
        <p14:creationId xmlns:p14="http://schemas.microsoft.com/office/powerpoint/2010/main" val="16046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ЗИМНЕЕ СОДЕРЖАНИЕ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 descr="D:\Мои данные\Desktop\фото к отчету главы\зимнее содержание\IMG_20240117_132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40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Мои данные\Desktop\фото к отчету главы\зимнее содержание\IMG_20240117_13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248472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ЗИМНЕЕ СОДЕРЖАНИЕ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D:\Мои данные\Desktop\фото к отчету главы\зимнее содержание\IMG_20230301_123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40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Мои данные\Desktop\фото к отчету главы\зимнее содержание\IMG_20230301_145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40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Ярлыково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(переезд через реку Буйная) </a:t>
            </a:r>
          </a:p>
        </p:txBody>
      </p:sp>
      <p:pic>
        <p:nvPicPr>
          <p:cNvPr id="8194" name="Picture 2" descr="D:\Мои данные\Desktop\фото к отчету главы\ярлыково\IMG_20230411_082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03244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Мои данные\Downloads\IMG_20230405_143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52839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3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Это, прежде всего:</a:t>
            </a: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бюджета поселения;</a:t>
            </a:r>
          </a:p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жизнедеятельности поселения, благоустройство территорий населенных пунктов, развитие инфраструктуры, </a:t>
            </a:r>
          </a:p>
          <a:p>
            <a:pPr algn="ctr"/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первичных мер пожарной безопасности, развития местного самоуправления, реализации полномочий с учетом их приоритетности, эффективности и финансового обеспечения.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Правовой основой деятельности органа местного самоуправления является: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-соблюдение законов;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-обязательное выполнение Указов и распоряжений Президента РФ, Федеральных законов и других нормативно-правовых актов Правительства России;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Полномочия осуществлялись путем организации повседневной работы администрации поселения, подготовке нормативно-правовых документов, в том числе для рассмотрения и утверждения Сельской Думой, проведения встреч с жителями поселения, осуществления личного приема граждан, рассмотрения письменных и устных обращений.</a:t>
            </a:r>
          </a:p>
        </p:txBody>
      </p:sp>
    </p:spTree>
    <p:extLst>
      <p:ext uri="{BB962C8B-B14F-4D97-AF65-F5344CB8AC3E}">
        <p14:creationId xmlns:p14="http://schemas.microsoft.com/office/powerpoint/2010/main" val="25409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Щуплово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(переезд через р. Большой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Березуй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3314" name="Picture 2" descr="D:\Мои данные\Desktop\фото к отчету главы\щуплово переправа\IMG_20230530_114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840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Мои данные\Desktop\фото к отчету главы\щуплово переправа\IMG_20230530_121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57606"/>
            <a:ext cx="3840000" cy="487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7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Планировка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асфальтовой крошкой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Новая в п.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Мои данные\Desktop\фото к отчету главы\якшуново первомайская\IMG_20231015_091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8843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анные\Desktop\фото к отчету главы\якшуново первомайская\IMG_20231015_091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032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2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Д. ТРОСКИНО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Мои данные\Desktop\фото к отчету главы\троскино\IMG_20231121_093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52839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Мои данные\Desktop\фото к отчету главы\троскино\IMG_20231121_094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81642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62373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621244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6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Планировка асфальтовой крошкой </a:t>
            </a:r>
            <a:r>
              <a:rPr lang="ru-RU" sz="3200" dirty="0" smtClean="0"/>
              <a:t>в </a:t>
            </a:r>
            <a:br>
              <a:rPr lang="ru-RU" sz="3200" dirty="0" smtClean="0"/>
            </a:br>
            <a:r>
              <a:rPr lang="ru-RU" sz="3200" dirty="0" smtClean="0"/>
              <a:t>п</a:t>
            </a:r>
            <a:r>
              <a:rPr lang="ru-RU" sz="3200" dirty="0"/>
              <a:t>. </a:t>
            </a:r>
            <a:r>
              <a:rPr lang="ru-RU" sz="3200" dirty="0" err="1"/>
              <a:t>Якшуново</a:t>
            </a:r>
            <a:r>
              <a:rPr lang="ru-RU" sz="3200" dirty="0"/>
              <a:t> </a:t>
            </a:r>
            <a:r>
              <a:rPr lang="ru-RU" sz="3200" dirty="0" smtClean="0"/>
              <a:t>по </a:t>
            </a:r>
            <a:r>
              <a:rPr lang="ru-RU" sz="3200" dirty="0"/>
              <a:t>ул. Школьная</a:t>
            </a:r>
          </a:p>
        </p:txBody>
      </p:sp>
      <p:pic>
        <p:nvPicPr>
          <p:cNvPr id="11266" name="Picture 2" descr="D:\Мои данные\Desktop\фото к отчету главы\п. якшуново школьная\IMG_20231122_110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5076"/>
            <a:ext cx="3600400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Мои данные\Desktop\фото к отчету главы\п. якшуново школьная\IMG_20231122_131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1"/>
            <a:ext cx="4007912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2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Планировка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асфальтовой крошкой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Совхоз Чкаловский по ул. Садовая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 descr="D:\Мои данные\Downloads\IMG_20231120_105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8400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Мои данные\Downloads\IMG_20231121_084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24847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609329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15656" y="60932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2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/>
              <a:t>ОБЕСПЕЧЕНИЕ ПОЖАРНОЙ БЕЗОПАСНОСТИ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целях обеспечения первичных мер пожарной безопасности на территории сельского поселения: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Проводились Работы по периодической проверке дымовых и вентиляционных каналов котла на газовом топливе, в Чкаловском СДК – 7500,00руб.;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Услуги по испытанию систем противопожарной защиты зданий и сооружений СПС: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обследование системы и подготовка заключения;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-проверка работоспособности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извещателей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-4800,00руб.;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Услуги по диагностике неисправностей и техническому обслуживанию системы автоматической пожарной сигнализации, оповещения людей о пожаре и пожарному мониторингу связи автоматической пожарной сигнализации, в том числе системы оповещения с ПЦН ЕСС – 73 200 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9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5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данные мероприятия израсходовано 85 500руб..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рамках участия в профилактической и пропагандистской работе с населением по вопросам пожарной безопасности изданы необходимые регламентирующие муниципальные НПА.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официальном сайте администрации поселения в сети Интернет размещены противопожарные аншлаги и информация по действиям граждан в случае возникновения чрезвычайных ситуаций, связанных с возгораниями.</a:t>
            </a:r>
          </a:p>
        </p:txBody>
      </p:sp>
    </p:spTree>
    <p:extLst>
      <p:ext uri="{BB962C8B-B14F-4D97-AF65-F5344CB8AC3E}">
        <p14:creationId xmlns:p14="http://schemas.microsoft.com/office/powerpoint/2010/main" val="25397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Жилищное хозяйство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764704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соответствии с жилищным законодательством, администрацией сельского поселения ведется деятельность по вопросу обеспечения жилыми помещениями проживающих в поселении и нуждающихся в жилых помещениях малоимущих граждан.</a:t>
            </a: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Вопросами признания граждан малоимущими и нуждающимися в предоставлении жилых помещений по договорам социально найма в соответствии с жилищным законодательством занимается жилищная комиссия. Кроме этого жилищная комиссия  проводила обследования муниципальных квартир на предмет содержания нанимателями муниципального жилья. В 2023г. проведено 7 заседаний.</a:t>
            </a: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01.01.2023 года на очереди в качестве нуждающихся в предоставлении жилых помещений по договорам социального найма состояло  15 семей.</a:t>
            </a:r>
          </a:p>
          <a:p>
            <a:pPr fontAlgn="base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течении 2023г. снято с очереди 2 семьи в связи с утратой оснований дающих им право на получение жилого помещения по договору социального найма, поставлено на очередь 3 семьи , отказано в постановке на очередь 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семье.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Итого на 01.01.2024г. на очереди состоит 14 семей.</a:t>
            </a:r>
          </a:p>
        </p:txBody>
      </p:sp>
    </p:spTree>
    <p:extLst>
      <p:ext uri="{BB962C8B-B14F-4D97-AF65-F5344CB8AC3E}">
        <p14:creationId xmlns:p14="http://schemas.microsoft.com/office/powerpoint/2010/main" val="20757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МУП «</a:t>
            </a:r>
            <a:r>
              <a:rPr lang="ru-RU" b="1" dirty="0" err="1"/>
              <a:t>Недетовское</a:t>
            </a:r>
            <a:r>
              <a:rPr lang="ru-RU" b="1" dirty="0"/>
              <a:t> ЖКХ»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80728"/>
            <a:ext cx="86409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Управляющей организацией в 2023г. выполнены следующие мероприятия по содержанию МКД, находящиеся в управлении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с. Совхоз Чкаловский, ул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Центральная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д.1: демонтаж-монтаж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лестниц в подвале подъездов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1-3; демонтаж-монтаж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стояка канализации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кв.1-4; чистка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кровли от снега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наледей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откачка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воды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 с. Совхоз Чкаловский, ул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Строительная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д.1: чистка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канализационного стояка;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 с. Совхоз Чкаловский, ул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Строительная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установка колпака на канализационную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шахту; покраска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труб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ВДГО 4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с. Совхоз Чкаловский, ул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Строительная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д.3: прочистка канализации; покраска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труб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ВДГО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с. Совхоз Чкаловский, ул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Школьная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д.1: покраска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труб ВДГО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ул.Строительная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д.1: замена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светильников в подъездах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энергосберегающие; заделка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протечек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кровли(1,5м2)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ул.Строительная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ремонт стояка холодной воды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ул.Школьная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д.3: ремонт дымохода.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ул.Парковая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д.10: утепление окон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д.Кожухово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ул.Центральная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д.23: ремонт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шахт дымоходов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вентканалов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установка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козырька в п.№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2; очистка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вентканалов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кв.15,14,16,7; откачка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подвала.</a:t>
            </a:r>
          </a:p>
        </p:txBody>
      </p:sp>
    </p:spTree>
    <p:extLst>
      <p:ext uri="{BB962C8B-B14F-4D97-AF65-F5344CB8AC3E}">
        <p14:creationId xmlns:p14="http://schemas.microsoft.com/office/powerpoint/2010/main" val="29553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ЗАДАЧИ НА 2024 год</a:t>
            </a:r>
            <a:r>
              <a:rPr lang="ru-RU" dirty="0"/>
              <a:t>                                        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36712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Перед нами стоят весьма серьезные задачи, связанные с улучшением состояния экономики и социального уровня жизни жителей поселения, которые необходимо последовательно решать, а именно: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Укрепление доходной части бюджета за счет увеличения собственных доходов и привлеченных источников, обеспечение режима экономии бюджетных средств, продолжение работы по оптимизации бюджетных расходов, выявления объектов недвижимости, на которые не начисляется налог.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Ревизия , ремонт уличного освещения , замена всех светильников на энергосберегающие , установка приборов учета , а также установка при необходимости дополнительного освещения по всем населенным пунктам сельского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поселения.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Обеспечение населения качественной водой  (чистка колодцев в сельском поселении, устройство колодца в 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Колышкино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установка станций водоочистки в 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Щуплово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Недетово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305342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Информационная справка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состав муниципального образования входят 22 населенных пункта: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Лапино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Колышкино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Волохово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Троскино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Городище,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Буланцево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Бышковичи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Рындино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Щуплово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Чуносово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Недетово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Покров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Крыцыно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Совхоз Чкаловский,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Бабенки,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Горбенки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Ярлыково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Свинухово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дер.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Никулинки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пос.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Площадь сельского поселения составляет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более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12804,62 га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00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Капитальный ремонт автодороги в п.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 ул.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Школьная 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планируется провести в 2025г.), содержание автомобильных дорог местного и районного значения в зимний и осенне-весенний период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грейдирование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подсыпка щебнем или ПГС).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Участие в ППМИ (выполнение работ - по результатам опроса граждан).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 Благоустройство территории сельского поселения.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Благоустройство и ограждение кладбища в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Ярлыково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, содержание братского захоронения.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 Приведение муниципального жилищного фонда в нормативное состояние. Продолжена работа с нанимателями муниципального жилья по погашению задолженности по оплате 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также выявление бесхозяйного имущества и оформление его в муниципальную собственность.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9.Для предотвращения пожаров устройство минерализованных полос 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999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700808"/>
            <a:ext cx="79457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80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421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1"/>
            <a:ext cx="7488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Демографическая  информация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Численность населения на 01 января 2024 года составляет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1225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человека (уменьшение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роста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численности к уровню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г. –  -19чел.), в том числе  по населенным пунктам: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 общей численности населения: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всего взрослых – 1025 человек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детей до 18 лет – 197 чел.;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трудоспособного населения  -828 человек;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 2023 год: родилось - 3 детей, умерло - 5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3374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74345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45789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Объекты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980728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Обеспечение граждан продуктами питания, не продовольственными товарами осуществляют магазины, расположенные в 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Якшуново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Чкаловский, палатка, расположенная в 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Чкаловский и приезжающие автолавки.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Соц. сфера в сельском поселении представлена следующими учреждениями: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- здравоохранение: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Якшуновский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, Кожуховский и Чкаловский  фельдшерско-акушерские пункты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услуги связи: почтовые отделения в 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Совхоз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Чкаловский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п.Якшуново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-   культура и искусство: Чкаловский и Кожуховский СДК , а также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Якшуновская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сельская библиотека.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МУП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Недетовское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ЖКХ» 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Большую работу проводят работники Чкаловского и Кожуховского СДК и библиотеки. Все мероприятия, проводимые ими освещаются на собственных страничках в социальных сетях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Одноклассники, Телеграмм канале.</a:t>
            </a:r>
          </a:p>
        </p:txBody>
      </p:sp>
    </p:spTree>
    <p:extLst>
      <p:ext uri="{BB962C8B-B14F-4D97-AF65-F5344CB8AC3E}">
        <p14:creationId xmlns:p14="http://schemas.microsoft.com/office/powerpoint/2010/main" val="31149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Чкаловский и Кожуховский </a:t>
            </a:r>
            <a:r>
              <a:rPr lang="ru-RU" dirty="0" smtClean="0"/>
              <a:t>СДК</a:t>
            </a:r>
            <a:endParaRPr lang="ru-RU" dirty="0"/>
          </a:p>
        </p:txBody>
      </p:sp>
      <p:pic>
        <p:nvPicPr>
          <p:cNvPr id="1026" name="Picture 2" descr="D:\Мои данные\Desktop\для Виркова\035F5BC4-444C-4AA1-B24E-B4CE1ABD990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66726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анные\Desktop\для Виркова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960440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анные\Desktop\для Виркова\1E84046F-1FF7-4028-A275-919E8C907A7D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41044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Деятельность  администрации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980728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Работниками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администрации в течение года проводилась работа с населением : гражданам выдавались всевозможные справки , оказывалась помощь многодетным семьям и жителям пенсионного возраста в сборе документов для оформления пособий и субсидий,  проводился обход граждан, уточнялась база учетных данных .    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течение года обеспечивалась законотворческая деятельность депутатов Сельской Думы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 ряду важных вопросов 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Утверждение отчета об исполнении бюджета за 2022 год.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Внесение изменений в Устав.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Утверждение изменений в бюджет на 2023 год и плановый период 2024-2025 годы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- Принятие бюджета на 2024год и плановый период 2025-2026 годы.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течении 2023 года в администрацию поселения обращения граждан в основном касались таких вопросов как: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выдача справок, оформления документов на получение льгот, адресной помощи, выделение дров, детских пособий, материальной помощи, ремонт и установку уличного освещения, оформления домовладений и земельных участков в собственность, спорные вопросы между соседями, ремонт и содержание дорог местного и районного значения, чистка колодцев, содержание кладбищ, содержание муниципального жилья, а также предоставления муниципального жилья по договорам социального найма и др.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Поступали вопросы по межеванию земель, по вопросам газификации и водоснабжения. Все заявления и обращения были рассмотрены и по всем даны ответы и разъяснения в соответствии с Федеральным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законом.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Одной из главных задач при организации работы с обращениями граждан является принятие мер по недопущению фактов нарушения сроков рассмотрения обращений, усиление требовательности к исполнителям и ответственность всех должностных лиц за соблюдением порядка рассмотрения обращений и подготовки ответов.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Кроме обращений граждан в администрацию поступали письма, запросы от организаций, учреждений, предприятий  запросы прокуратуры , суда по самым различным вопросам. </a:t>
            </a:r>
          </a:p>
        </p:txBody>
      </p:sp>
    </p:spTree>
    <p:extLst>
      <p:ext uri="{BB962C8B-B14F-4D97-AF65-F5344CB8AC3E}">
        <p14:creationId xmlns:p14="http://schemas.microsoft.com/office/powerpoint/2010/main" val="35247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784887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соответствии с Федеральным законом «Об обеспечении доступа к информации о деятельности государственных органов и органов местного самоуправления», для информирования населения о деятельности администрации используется официальный сайт МР «Дзержинский район», а также социальные сети Интернет (одноклассники, в контакте,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телеграм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канале) где размещаются , нормативные документы, новости, объявления и многое другое. </a:t>
            </a:r>
          </a:p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протяжении 2023 года проводилась работа с гражданами по постановке и снятию с воинского учета, постановка на первичный воинский учет.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2023 году администрация  поселения продолжала работу в системе ГИС ЖКХ, программе ФИАС, которая служит для упорядочивания адресов, как жилых так и нежилых строений на территории поселения 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2023 году администрация поселения  совместно с администрацией МР «Дзержинский район» провела работу по вступлению в национальный проект «Безопасные качественные дороги» для капитального ремонта автодороги в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Кожухово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 ул. Центральная. В 2024 году проект будет реализован.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Административной комиссией администрации сельского поселения в 2023 году проведено 9 заседаний на которых рассматривались вопросы по нарушению гражданами Правил благоустройства территории сельского поселения за что вынесено 9 постановлений об административном правонарушении в том числе 1 постановление с наложением штрафа в размере 3000 руб., а также выписано 3 предписания об устранении выявленных нарушений Правил благоустройства .</a:t>
            </a:r>
          </a:p>
        </p:txBody>
      </p:sp>
    </p:spTree>
    <p:extLst>
      <p:ext uri="{BB962C8B-B14F-4D97-AF65-F5344CB8AC3E}">
        <p14:creationId xmlns:p14="http://schemas.microsoft.com/office/powerpoint/2010/main" val="77203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1730</Words>
  <Application>Microsoft Office PowerPoint</Application>
  <PresentationFormat>Экран (4:3)</PresentationFormat>
  <Paragraphs>177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 Отчёт главы   муниципального образования сельское поселение  «СЕЛО СОВХОЗ ЧКАЛОВСКИЙ» об итогах работы за 2023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Чкаловский и Кожуховский СДК</vt:lpstr>
      <vt:lpstr>Деятельность  администрации </vt:lpstr>
      <vt:lpstr>Презентация PowerPoint</vt:lpstr>
      <vt:lpstr>бюджет</vt:lpstr>
      <vt:lpstr> Благоустройство </vt:lpstr>
      <vt:lpstr>Презентация PowerPoint</vt:lpstr>
      <vt:lpstr>Замена 30 светильников уличного освещения </vt:lpstr>
      <vt:lpstr> Устройство контейнерных площадок в п. Якшуново, с. Совхоз Чкаловский, д.Чуносово  </vt:lpstr>
      <vt:lpstr>Спил (валка), вывоз деревьев в п. Якшуново,  д. Кожухово, с. Совхоз Чкаловский, д. Горбенки</vt:lpstr>
      <vt:lpstr> Распил дерева без вывоза в д. Крыцыно</vt:lpstr>
      <vt:lpstr>  Устройство пешеходной дорожки в  с. Совхоз Чкаловский </vt:lpstr>
      <vt:lpstr>Презентация PowerPoint</vt:lpstr>
      <vt:lpstr>Презентация PowerPoint</vt:lpstr>
      <vt:lpstr>Ремонт фасадной стены в Кожуховском СДК</vt:lpstr>
      <vt:lpstr>СУББОТНИКИ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ЗИМНЕЕ СОДЕРЖАНИЕ</vt:lpstr>
      <vt:lpstr>ЗИМНЕЕ СОДЕРЖАНИЕ</vt:lpstr>
      <vt:lpstr>Презентация PowerPoint</vt:lpstr>
      <vt:lpstr>д. Щуплово (переезд через р. Большой Березуй) </vt:lpstr>
      <vt:lpstr>Планировка асфальтовой крошкой  ул. Новая в п. Якшуново</vt:lpstr>
      <vt:lpstr>Д. ТРОСКИНО</vt:lpstr>
      <vt:lpstr>Планировка асфальтовой крошкой в  п. Якшуново по ул. Школьная</vt:lpstr>
      <vt:lpstr>Планировка асфальтовой крошкой  с. Совхоз Чкаловский по ул. Садовая</vt:lpstr>
      <vt:lpstr>ОБЕСПЕЧЕНИЕ ПОЖАРНОЙ БЕЗОПАСНОСТИ </vt:lpstr>
      <vt:lpstr>Презентация PowerPoint</vt:lpstr>
      <vt:lpstr>Жилищное хозяйство </vt:lpstr>
      <vt:lpstr>МУП «Недетовское ЖКХ» </vt:lpstr>
      <vt:lpstr>ЗАДАЧИ НА 2024 год                                       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Chkal Adm</dc:creator>
  <cp:lastModifiedBy>Chkal Adm</cp:lastModifiedBy>
  <cp:revision>33</cp:revision>
  <dcterms:created xsi:type="dcterms:W3CDTF">2024-02-01T06:19:00Z</dcterms:created>
  <dcterms:modified xsi:type="dcterms:W3CDTF">2024-02-02T05:49:23Z</dcterms:modified>
</cp:coreProperties>
</file>